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68B76-A682-4DB1-B4F5-085262426D43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60B4-DF9B-40A7-A942-8D4BDDCAC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6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8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often, Peter had tried to plan God’s work instead of waiting to follow God’s plan.</a:t>
            </a:r>
          </a:p>
          <a:p>
            <a:r>
              <a:rPr lang="en-US" dirty="0" smtClean="0"/>
              <a:t>How can we learn to</a:t>
            </a:r>
            <a:br>
              <a:rPr lang="en-US" dirty="0" smtClean="0"/>
            </a:br>
            <a:r>
              <a:rPr lang="en-US" dirty="0" smtClean="0"/>
              <a:t>wait for God’s plans?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815-7 and </a:t>
            </a:r>
            <a:r>
              <a:rPr lang="en-US" i="1" dirty="0" smtClean="0"/>
              <a:t>Messiah</a:t>
            </a:r>
            <a:r>
              <a:rPr lang="en-US" dirty="0" smtClean="0"/>
              <a:t> 435-6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know</a:t>
            </a:r>
            <a:br>
              <a:rPr lang="en-US" dirty="0" smtClean="0"/>
            </a:br>
            <a:r>
              <a:rPr lang="en-US" dirty="0" smtClean="0"/>
              <a:t>when we are following God’s plans?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815-7 and </a:t>
            </a:r>
            <a:r>
              <a:rPr lang="en-US" i="1" dirty="0" smtClean="0"/>
              <a:t>Messiah</a:t>
            </a:r>
            <a:r>
              <a:rPr lang="en-US" dirty="0" smtClean="0"/>
              <a:t> 435-6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to</a:t>
            </a:r>
            <a:br>
              <a:rPr lang="en-US" dirty="0" smtClean="0"/>
            </a:br>
            <a:r>
              <a:rPr lang="en-US" dirty="0" smtClean="0"/>
              <a:t>Peter in the future?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815-7 and </a:t>
            </a:r>
            <a:r>
              <a:rPr lang="en-US" i="1" dirty="0" smtClean="0"/>
              <a:t>Messiah</a:t>
            </a:r>
            <a:r>
              <a:rPr lang="en-US" dirty="0" smtClean="0"/>
              <a:t> 435-6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Jesus give Peter authority over the other disciples or the church?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815-7 and </a:t>
            </a:r>
            <a:r>
              <a:rPr lang="en-US" i="1" dirty="0" smtClean="0"/>
              <a:t>Messiah</a:t>
            </a:r>
            <a:r>
              <a:rPr lang="en-US" dirty="0" smtClean="0"/>
              <a:t> 435-6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treated others the way Jesus treated Peter, how would our churches and homes </a:t>
            </a:r>
            <a:r>
              <a:rPr lang="en-US" smtClean="0"/>
              <a:t>be different?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815-7 and </a:t>
            </a:r>
            <a:r>
              <a:rPr lang="en-US" i="1" dirty="0" smtClean="0"/>
              <a:t>Messiah</a:t>
            </a:r>
            <a:r>
              <a:rPr lang="en-US" dirty="0" smtClean="0"/>
              <a:t> 435-6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5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8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the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Lake Again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This study is based on John 21:1-22</a:t>
            </a:r>
          </a:p>
          <a:p>
            <a:r>
              <a:rPr lang="en-US" dirty="0" smtClean="0"/>
              <a:t>The Desire of Ages, chapters 85</a:t>
            </a:r>
          </a:p>
          <a:p>
            <a:r>
              <a:rPr lang="en-US" dirty="0" smtClean="0"/>
              <a:t>—See also Messiah chapters 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Jesus show that Peter had truly repented of denying Him and had become humble?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811-5 and </a:t>
            </a:r>
            <a:r>
              <a:rPr lang="en-US" i="1" dirty="0" smtClean="0"/>
              <a:t>Messiah</a:t>
            </a:r>
            <a:r>
              <a:rPr lang="en-US" dirty="0" smtClean="0"/>
              <a:t> 433-5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had seen Peter deny Jesus, would this have persuaded you that Peter had changed?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811-5 and </a:t>
            </a:r>
            <a:r>
              <a:rPr lang="en-US" i="1" dirty="0" smtClean="0"/>
              <a:t>Messiah</a:t>
            </a:r>
            <a:r>
              <a:rPr lang="en-US" dirty="0" smtClean="0"/>
              <a:t> 433-5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find it easy</a:t>
            </a:r>
            <a:br>
              <a:rPr lang="en-US" dirty="0" smtClean="0"/>
            </a:br>
            <a:r>
              <a:rPr lang="en-US" dirty="0" smtClean="0"/>
              <a:t>to forgive and start trusting others again?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811-5 and </a:t>
            </a:r>
            <a:r>
              <a:rPr lang="en-US" i="1" dirty="0" smtClean="0"/>
              <a:t>Messiah</a:t>
            </a:r>
            <a:r>
              <a:rPr lang="en-US" dirty="0" smtClean="0"/>
              <a:t> 433-5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had Peter changed since His conversion?</a:t>
            </a:r>
          </a:p>
          <a:p>
            <a:r>
              <a:rPr lang="en-US" dirty="0"/>
              <a:t>How </a:t>
            </a:r>
            <a:r>
              <a:rPr lang="en-US" dirty="0" smtClean="0"/>
              <a:t>did </a:t>
            </a:r>
            <a:r>
              <a:rPr lang="en-US" dirty="0"/>
              <a:t>you change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811-5 and </a:t>
            </a:r>
            <a:r>
              <a:rPr lang="en-US" i="1" dirty="0" smtClean="0"/>
              <a:t>Messiah</a:t>
            </a:r>
            <a:r>
              <a:rPr lang="en-US" dirty="0" smtClean="0"/>
              <a:t> 433-5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most dramatic conversion change you have witnessed?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811-5 and </a:t>
            </a:r>
            <a:r>
              <a:rPr lang="en-US" i="1" dirty="0" smtClean="0"/>
              <a:t>Messiah</a:t>
            </a:r>
            <a:r>
              <a:rPr lang="en-US" dirty="0" smtClean="0"/>
              <a:t> 433-5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essential qualification for discipleship</a:t>
            </a:r>
            <a:br>
              <a:rPr lang="en-US" dirty="0" smtClean="0"/>
            </a:br>
            <a:r>
              <a:rPr lang="en-US" dirty="0" smtClean="0"/>
              <a:t>and service?</a:t>
            </a:r>
          </a:p>
          <a:p>
            <a:r>
              <a:rPr lang="en-US" dirty="0" smtClean="0"/>
              <a:t>Is this what we look</a:t>
            </a:r>
            <a:br>
              <a:rPr lang="en-US" dirty="0" smtClean="0"/>
            </a:br>
            <a:r>
              <a:rPr lang="en-US" dirty="0" smtClean="0"/>
              <a:t>for first in a leader?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811-5 and </a:t>
            </a:r>
            <a:r>
              <a:rPr lang="en-US" i="1" dirty="0" smtClean="0"/>
              <a:t>Messiah</a:t>
            </a:r>
            <a:r>
              <a:rPr lang="en-US" dirty="0" smtClean="0"/>
              <a:t> 433-5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247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36</cp:revision>
  <dcterms:created xsi:type="dcterms:W3CDTF">2014-01-08T21:13:03Z</dcterms:created>
  <dcterms:modified xsi:type="dcterms:W3CDTF">2014-01-09T20:47:28Z</dcterms:modified>
</cp:coreProperties>
</file>